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56" r:id="rId2"/>
    <p:sldId id="258" r:id="rId3"/>
    <p:sldId id="260" r:id="rId4"/>
    <p:sldId id="257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94660"/>
  </p:normalViewPr>
  <p:slideViewPr>
    <p:cSldViewPr snapToGrid="0">
      <p:cViewPr varScale="1">
        <p:scale>
          <a:sx n="78" d="100"/>
          <a:sy n="78" d="100"/>
        </p:scale>
        <p:origin x="90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Sunday, May 18,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326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Sunday, May 18,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15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Sunday, May 18,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06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Sunday, May 18,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02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Sunday, May 18, 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287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Sunday, May 18, 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34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Sunday, May 18, 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61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Sunday, May 18,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53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Sunday, May 18, 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95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63C-C1DB-4AFD-9DDC-0691666BF49B}" type="datetime2">
              <a:rPr lang="en-US" smtClean="0"/>
              <a:pPr/>
              <a:t>Sunday, May 18, 2025</a:t>
            </a:fld>
            <a:endParaRPr lang="en-US" cap="al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99839930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63C-C1DB-4AFD-9DDC-0691666BF49B}" type="datetime2">
              <a:rPr lang="en-US" smtClean="0"/>
              <a:pPr/>
              <a:t>Sunday, May 18, 2025</a:t>
            </a:fld>
            <a:endParaRPr lang="en-US" cap="al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51095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63C-C1DB-4AFD-9DDC-0691666BF49B}" type="datetime2">
              <a:rPr lang="en-US" smtClean="0"/>
              <a:pPr/>
              <a:t>Sunday, May 18, 2025</a:t>
            </a:fld>
            <a:endParaRPr lang="en-US" cap="al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0112630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63C-C1DB-4AFD-9DDC-0691666BF49B}" type="datetime2">
              <a:rPr lang="en-US" smtClean="0"/>
              <a:pPr/>
              <a:t>Sunday, May 18, 2025</a:t>
            </a:fld>
            <a:endParaRPr lang="en-US" cap="al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012367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C963C-C1DB-4AFD-9DDC-0691666BF49B}" type="datetime2">
              <a:rPr lang="en-US" smtClean="0"/>
              <a:pPr/>
              <a:t>Sunday, May 18, 2025</a:t>
            </a:fld>
            <a:endParaRPr lang="en-US" cap="al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86212983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Sunday, May 18,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621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Sunday, May 18, 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32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Sunday, May 18, 2025</a:t>
            </a:fld>
            <a:endParaRPr lang="en-US" cap="al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863080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s://www.bandlab.com/fargo2022/albums/225cf6ac-0134-f011-8b3d-000d3a930edb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andrzejbojwojtowicz.pl/page25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7179DD-9C16-58BE-E7C8-B732B560FE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795" y="2404534"/>
            <a:ext cx="5565058" cy="1646302"/>
          </a:xfrm>
        </p:spPr>
        <p:txBody>
          <a:bodyPr/>
          <a:lstStyle/>
          <a:p>
            <a:pPr algn="ctr"/>
            <a:r>
              <a:rPr lang="pl-PL" sz="3200" dirty="0"/>
              <a:t>Odpust parafii Świętego Andrzeja Boboli w Rajszewie w dniu 18.05.2025 r.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6" name="AutoShape 8">
            <a:extLst>
              <a:ext uri="{FF2B5EF4-FFF2-40B4-BE49-F238E27FC236}">
                <a16:creationId xmlns:a16="http://schemas.microsoft.com/office/drawing/2014/main" id="{6289829E-D335-1B43-B000-A95C8A6B33D3}"/>
              </a:ext>
            </a:extLst>
          </p:cNvPr>
          <p:cNvSpPr>
            <a:spLocks noGrp="1" noChangeAspect="1" noChangeArrowheads="1"/>
          </p:cNvSpPr>
          <p:nvPr>
            <p:ph type="subTitle" idx="1"/>
          </p:nvPr>
        </p:nvSpPr>
        <p:spPr bwMode="auto">
          <a:xfrm>
            <a:off x="6096000" y="4178300"/>
            <a:ext cx="7767638" cy="109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" name="AutoShape 10">
            <a:extLst>
              <a:ext uri="{FF2B5EF4-FFF2-40B4-BE49-F238E27FC236}">
                <a16:creationId xmlns:a16="http://schemas.microsoft.com/office/drawing/2014/main" id="{1C3CFD6E-0106-5476-AC4E-E5F74CC12F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8" name="Symbol zastępczy zawartości 5">
            <a:extLst>
              <a:ext uri="{FF2B5EF4-FFF2-40B4-BE49-F238E27FC236}">
                <a16:creationId xmlns:a16="http://schemas.microsoft.com/office/drawing/2014/main" id="{63910173-A910-C8A4-222B-D43876FA2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205168"/>
            <a:ext cx="3220546" cy="644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24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1866B8-9216-923E-5DA5-246C358EA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Uroczyste wejście.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5B5E3C6-9325-7CA1-A486-7FBE0B2320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60" y="1305368"/>
            <a:ext cx="9635372" cy="5419897"/>
          </a:xfrm>
        </p:spPr>
      </p:pic>
    </p:spTree>
    <p:extLst>
      <p:ext uri="{BB962C8B-B14F-4D97-AF65-F5344CB8AC3E}">
        <p14:creationId xmlns:p14="http://schemas.microsoft.com/office/powerpoint/2010/main" val="113506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3DF1EF-2B16-2B48-D161-6CE0D23C1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B4A80C12-007A-6E25-ACA0-3BD81E6AF3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64" y="924232"/>
            <a:ext cx="10042195" cy="5648735"/>
          </a:xfrm>
        </p:spPr>
      </p:pic>
    </p:spTree>
    <p:extLst>
      <p:ext uri="{BB962C8B-B14F-4D97-AF65-F5344CB8AC3E}">
        <p14:creationId xmlns:p14="http://schemas.microsoft.com/office/powerpoint/2010/main" val="98822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3700E2-60C8-3D01-7A23-108210E6B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44FF415-FDE7-CD79-D6A7-E6046161EF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10" y="609600"/>
            <a:ext cx="10262754" cy="5772799"/>
          </a:xfrm>
        </p:spPr>
      </p:pic>
    </p:spTree>
    <p:extLst>
      <p:ext uri="{BB962C8B-B14F-4D97-AF65-F5344CB8AC3E}">
        <p14:creationId xmlns:p14="http://schemas.microsoft.com/office/powerpoint/2010/main" val="398481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758350-F5AA-5F36-378D-A67205DAC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973" y="560438"/>
            <a:ext cx="8596668" cy="1320800"/>
          </a:xfrm>
        </p:spPr>
        <p:txBody>
          <a:bodyPr/>
          <a:lstStyle/>
          <a:p>
            <a:pPr algn="ctr"/>
            <a:r>
              <a:rPr lang="pl-PL" dirty="0"/>
              <a:t>Czytanie </a:t>
            </a:r>
            <a:br>
              <a:rPr lang="pl-PL" dirty="0"/>
            </a:br>
            <a:r>
              <a:rPr lang="pl-PL" dirty="0"/>
              <a:t>Słowa Bożego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3FCCF72B-D4E9-A486-24E8-B95623317E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46" y="671871"/>
            <a:ext cx="3292637" cy="5853579"/>
          </a:xfrm>
        </p:spPr>
      </p:pic>
      <p:pic>
        <p:nvPicPr>
          <p:cNvPr id="6" name="Symbol zastępczy zawartości 4">
            <a:extLst>
              <a:ext uri="{FF2B5EF4-FFF2-40B4-BE49-F238E27FC236}">
                <a16:creationId xmlns:a16="http://schemas.microsoft.com/office/drawing/2014/main" id="{DD9F83B9-2B70-405C-E29C-A56553EF3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31" y="671871"/>
            <a:ext cx="3327664" cy="591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93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BD6B50-9CEE-1596-7C38-382CD8620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0E9CFAF-AB19-2A3D-6915-4149849F90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14" y="417820"/>
            <a:ext cx="10706417" cy="6022360"/>
          </a:xfrm>
        </p:spPr>
      </p:pic>
    </p:spTree>
    <p:extLst>
      <p:ext uri="{BB962C8B-B14F-4D97-AF65-F5344CB8AC3E}">
        <p14:creationId xmlns:p14="http://schemas.microsoft.com/office/powerpoint/2010/main" val="127476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488060-4922-02F7-BD61-2AB81B845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E602AAE0-77E2-C401-7DE9-326AD62A50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05" y="609600"/>
            <a:ext cx="10024533" cy="5638800"/>
          </a:xfrm>
        </p:spPr>
      </p:pic>
    </p:spTree>
    <p:extLst>
      <p:ext uri="{BB962C8B-B14F-4D97-AF65-F5344CB8AC3E}">
        <p14:creationId xmlns:p14="http://schemas.microsoft.com/office/powerpoint/2010/main" val="49268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90DBFD-F04B-F67C-86D7-C996E06B6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63" y="294968"/>
            <a:ext cx="8928783" cy="845574"/>
          </a:xfrm>
        </p:spPr>
        <p:txBody>
          <a:bodyPr>
            <a:normAutofit/>
          </a:bodyPr>
          <a:lstStyle/>
          <a:p>
            <a:pPr algn="ctr"/>
            <a:r>
              <a:rPr lang="pl-PL" sz="1600" dirty="0"/>
              <a:t>Na ręce ks. Proboszcza Marka Zdanowicza przedstawiciele władz gminy przekazali medal i tytuł Honorowego Obywatela Gminy Jabłonny nadanego śp. Ks. kanonikowi Stanisławowi Kani.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F845B599-693F-6F4D-8D91-C797C1828B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27" y="1017639"/>
            <a:ext cx="9858476" cy="5545393"/>
          </a:xfrm>
        </p:spPr>
      </p:pic>
    </p:spTree>
    <p:extLst>
      <p:ext uri="{BB962C8B-B14F-4D97-AF65-F5344CB8AC3E}">
        <p14:creationId xmlns:p14="http://schemas.microsoft.com/office/powerpoint/2010/main" val="112891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47A918-7329-0684-0B68-B984C35CF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C28663E6-DC6C-0B49-F56D-215F144C41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81" y="382135"/>
            <a:ext cx="10833295" cy="6093729"/>
          </a:xfrm>
        </p:spPr>
      </p:pic>
    </p:spTree>
    <p:extLst>
      <p:ext uri="{BB962C8B-B14F-4D97-AF65-F5344CB8AC3E}">
        <p14:creationId xmlns:p14="http://schemas.microsoft.com/office/powerpoint/2010/main" val="27487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FCEEB9-FB2A-4204-D8BE-1984577B4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Litania do Świętego Andrzeja Boboli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90D9CEFD-FFED-40A7-2A3A-E7434C19ED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72" y="1311513"/>
            <a:ext cx="9478296" cy="5331542"/>
          </a:xfrm>
        </p:spPr>
      </p:pic>
    </p:spTree>
    <p:extLst>
      <p:ext uri="{BB962C8B-B14F-4D97-AF65-F5344CB8AC3E}">
        <p14:creationId xmlns:p14="http://schemas.microsoft.com/office/powerpoint/2010/main" val="327506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E00034-CBC5-0271-0DF1-79ADECBCE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52" y="108154"/>
            <a:ext cx="9694606" cy="1320800"/>
          </a:xfrm>
        </p:spPr>
        <p:txBody>
          <a:bodyPr/>
          <a:lstStyle/>
          <a:p>
            <a:pPr algn="ctr"/>
            <a:r>
              <a:rPr lang="pl-PL" dirty="0"/>
              <a:t>Uroczysta procesja (kliknij w zdjęcie)</a:t>
            </a:r>
          </a:p>
        </p:txBody>
      </p:sp>
      <p:pic>
        <p:nvPicPr>
          <p:cNvPr id="4" name="WhatsApp Video 2025-05-18 at 16.04.30">
            <a:hlinkClick r:id="" action="ppaction://media"/>
            <a:extLst>
              <a:ext uri="{FF2B5EF4-FFF2-40B4-BE49-F238E27FC236}">
                <a16:creationId xmlns:a16="http://schemas.microsoft.com/office/drawing/2014/main" id="{47B306EE-C056-4325-F050-4BDED2DC876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08691" y="768554"/>
            <a:ext cx="3149427" cy="5600254"/>
          </a:xfrm>
        </p:spPr>
      </p:pic>
    </p:spTree>
    <p:extLst>
      <p:ext uri="{BB962C8B-B14F-4D97-AF65-F5344CB8AC3E}">
        <p14:creationId xmlns:p14="http://schemas.microsoft.com/office/powerpoint/2010/main" val="13040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09C192-D074-D2F4-8275-58B46B970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01B6A90-E8E5-F3A5-06EA-4A98B89570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621" y="395915"/>
            <a:ext cx="8329381" cy="6226213"/>
          </a:xfrm>
        </p:spPr>
      </p:pic>
    </p:spTree>
    <p:extLst>
      <p:ext uri="{BB962C8B-B14F-4D97-AF65-F5344CB8AC3E}">
        <p14:creationId xmlns:p14="http://schemas.microsoft.com/office/powerpoint/2010/main" val="93998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0CE0AF-956E-9D30-8B28-6208E9DA2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86" y="206477"/>
            <a:ext cx="9635612" cy="1723923"/>
          </a:xfrm>
        </p:spPr>
        <p:txBody>
          <a:bodyPr>
            <a:normAutofit/>
          </a:bodyPr>
          <a:lstStyle/>
          <a:p>
            <a:pPr algn="ctr"/>
            <a:r>
              <a:rPr lang="pl-PL" sz="2000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pl-PL" sz="2000" dirty="0">
                <a:solidFill>
                  <a:srgbClr val="FF0000"/>
                </a:solidFill>
              </a:rPr>
              <a:t>31 marca 2025 r. uchwałą z XI/112/25 sesji Rady Gminy Jabłonna </a:t>
            </a:r>
            <a:br>
              <a:rPr lang="pl-PL" sz="2000" dirty="0">
                <a:solidFill>
                  <a:srgbClr val="FF0000"/>
                </a:solidFill>
              </a:rPr>
            </a:br>
            <a:r>
              <a:rPr lang="pl-PL" sz="2000" dirty="0">
                <a:solidFill>
                  <a:srgbClr val="FF0000"/>
                </a:solidFill>
              </a:rPr>
              <a:t>Śp. ks. kanonik Stanisław Kania został wyróżniony tytułem </a:t>
            </a:r>
            <a:br>
              <a:rPr lang="pl-PL" sz="2000" dirty="0">
                <a:solidFill>
                  <a:srgbClr val="FF0000"/>
                </a:solidFill>
              </a:rPr>
            </a:br>
            <a:r>
              <a:rPr lang="pl-PL" sz="2000" dirty="0">
                <a:solidFill>
                  <a:srgbClr val="FF0000"/>
                </a:solidFill>
              </a:rPr>
              <a:t>Honorowy Obywatel Gminy Jabłonna.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1FFA5D1-4461-4EB2-5B0E-8882EDD79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B2F0259-69DA-8F8E-2DED-875F9F19E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46" y="1260438"/>
            <a:ext cx="10551575" cy="491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1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02606F-86B9-12FC-1BC1-EFAA4601B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689" y="373625"/>
            <a:ext cx="6067595" cy="1786963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000" dirty="0"/>
              <a:t>18 maja to dzień w którym śp. ks. kanonik Stanisław Kania obchodziłby swoją 34 rocznicę święceń kapłańskich. </a:t>
            </a:r>
            <a:br>
              <a:rPr lang="pl-PL" sz="2000" dirty="0"/>
            </a:br>
            <a:br>
              <a:rPr lang="pl-PL" sz="2000" dirty="0"/>
            </a:br>
            <a:r>
              <a:rPr lang="pl-PL" sz="2000" dirty="0"/>
              <a:t>Z wdzięczności za posługę i pracę kapłańską wierni uhonorowali jego pamięć.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D3C0E8-E83F-432E-8450-8028ED60E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690" y="2605547"/>
            <a:ext cx="4986046" cy="3878827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Po mszy została wyświetlona krótka prezentacja o śp. Stanisławie Kani </a:t>
            </a:r>
          </a:p>
          <a:p>
            <a:r>
              <a:rPr lang="pl-PL" dirty="0"/>
              <a:t>Prezentacja w całości dostępna jest w poniższym linku, skopiuj go i wklej do przeglądarki:</a:t>
            </a:r>
          </a:p>
          <a:p>
            <a:r>
              <a:rPr lang="pl-PL" dirty="0">
                <a:solidFill>
                  <a:srgbClr val="FF0000"/>
                </a:solidFill>
              </a:rPr>
              <a:t>https://docs.google.com/presentation/d/1qTRYzH1MbSxdRM8NVfTzvCS7HzQ1AgHF/edit?usp=sharing&amp;ouid=116195346754821253384&amp;rtpof=true&amp;sd=true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Wykonano trzy utwory muzyczne, które w całości można odsłuchać pod poniższym linkiem:</a:t>
            </a:r>
          </a:p>
          <a:p>
            <a:r>
              <a:rPr lang="pl-PL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https://www.bandlab.com/fargo2022/albums/225cf6ac-0134-f011-8b3d-000d3a930edb</a:t>
            </a:r>
            <a:endParaRPr lang="pl-PL" dirty="0">
              <a:solidFill>
                <a:srgbClr val="FF0000"/>
              </a:solidFill>
            </a:endParaRPr>
          </a:p>
          <a:p>
            <a:endParaRPr lang="pl-PL" dirty="0"/>
          </a:p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A7E2411-FFAF-D92B-24C1-6702A2DDC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458" y="373625"/>
            <a:ext cx="4100052" cy="615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4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E33D86-224D-109B-9012-B40FE2A82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656" y="353961"/>
            <a:ext cx="4248627" cy="1320800"/>
          </a:xfrm>
        </p:spPr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pl-PL" sz="2000" b="1" i="0" dirty="0">
                <a:solidFill>
                  <a:srgbClr val="FF0000"/>
                </a:solidFill>
                <a:effectLst/>
                <a:latin typeface="+mn-lt"/>
                <a:cs typeface="Arial" panose="020B0604020202020204" pitchFamily="34" charset="0"/>
              </a:rPr>
              <a:t>Modlitwa o jedność w Kościele</a:t>
            </a:r>
            <a:br>
              <a:rPr lang="pl-PL" sz="2000" b="1" i="0" dirty="0">
                <a:solidFill>
                  <a:srgbClr val="FF0000"/>
                </a:solidFill>
                <a:effectLst/>
                <a:latin typeface="+mn-lt"/>
                <a:cs typeface="Arial" panose="020B0604020202020204" pitchFamily="34" charset="0"/>
              </a:rPr>
            </a:br>
            <a:br>
              <a:rPr lang="pl-PL" sz="2000" b="0" i="0" dirty="0">
                <a:solidFill>
                  <a:srgbClr val="FF0000"/>
                </a:solidFill>
                <a:effectLst/>
                <a:latin typeface="+mn-lt"/>
                <a:cs typeface="Arial" panose="020B0604020202020204" pitchFamily="34" charset="0"/>
              </a:rPr>
            </a:br>
            <a:r>
              <a:rPr lang="pl-PL" sz="2000" b="0" i="0" dirty="0">
                <a:solidFill>
                  <a:srgbClr val="FF0000"/>
                </a:solidFill>
                <a:effectLst/>
                <a:latin typeface="+mn-lt"/>
                <a:cs typeface="Arial" panose="020B0604020202020204" pitchFamily="34" charset="0"/>
              </a:rPr>
              <a:t>Święty Andrzeju Bobolo, nasz wielki Patronie! Jako wierny towarzysz Jezusa byłeś przejęty Jego pragnie­niem: „aby wszyscy stanowili jedno, jak Ty, Ojcze, we Mnie, a Ja w Tobie, aby i oni stanowili w Nas jedno”. Sprawie upragnionej jedności oddałeś całe swe życie dopełnione męczeńską śmiercią, ofiarą braku jedno­ści w Kościele i świecie. Dzieje Twego kultu poświad­czają, że ofiara służy pojednaniu.</a:t>
            </a:r>
            <a:br>
              <a:rPr lang="pl-PL" sz="2000" b="0" i="0" dirty="0">
                <a:solidFill>
                  <a:srgbClr val="FF0000"/>
                </a:solidFill>
                <a:effectLst/>
                <a:latin typeface="+mn-lt"/>
                <a:cs typeface="Arial" panose="020B0604020202020204" pitchFamily="34" charset="0"/>
              </a:rPr>
            </a:br>
            <a:r>
              <a:rPr lang="pl-PL" sz="2000" b="0" i="0" dirty="0">
                <a:solidFill>
                  <a:srgbClr val="FF0000"/>
                </a:solidFill>
                <a:effectLst/>
                <a:latin typeface="+mn-lt"/>
                <a:cs typeface="Arial" panose="020B0604020202020204" pitchFamily="34" charset="0"/>
              </a:rPr>
              <a:t>Dlatego prosimy Cię: oręduj za nami u Boga, żeby nam nie zabrakło cierpliwości i miłości w drodze ku jedności z Ojcem i Synem w Duchu Świętym teraz i na wieki wieków. Amen.</a:t>
            </a:r>
            <a:br>
              <a:rPr lang="pl-PL" sz="2000" b="0" i="0" dirty="0">
                <a:solidFill>
                  <a:srgbClr val="FF0000"/>
                </a:solidFill>
                <a:effectLst/>
                <a:latin typeface="+mn-lt"/>
                <a:cs typeface="Arial" panose="020B0604020202020204" pitchFamily="34" charset="0"/>
              </a:rPr>
            </a:br>
            <a:endParaRPr lang="pl-PL" sz="2000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5428C824-1624-F7EE-3F2C-1813FC1860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043" y="239894"/>
            <a:ext cx="3319815" cy="6378212"/>
          </a:xfrm>
        </p:spPr>
      </p:pic>
    </p:spTree>
    <p:extLst>
      <p:ext uri="{BB962C8B-B14F-4D97-AF65-F5344CB8AC3E}">
        <p14:creationId xmlns:p14="http://schemas.microsoft.com/office/powerpoint/2010/main" val="43827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148180-60D2-5C04-80AF-DB2684787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Źródła:</a:t>
            </a:r>
            <a:br>
              <a:rPr lang="pl-PL" dirty="0">
                <a:solidFill>
                  <a:srgbClr val="FF0000"/>
                </a:solidFill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904E78-7B5A-F2F4-20A5-B3F4632EC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Zdjęcia z odpustu podczas uroczystej Mszy Świętej w Parafii Świętego Andrzeja Boboli w Rajszewie;</a:t>
            </a:r>
          </a:p>
          <a:p>
            <a:r>
              <a:rPr lang="pl-PL" dirty="0">
                <a:solidFill>
                  <a:srgbClr val="FF0000"/>
                </a:solidFill>
              </a:rPr>
              <a:t>Wizerunek Świętego Andrzeja Boboli namalował artysta Andrzej Boj Wójtowicz , strona : </a:t>
            </a:r>
            <a:r>
              <a:rPr lang="pl-PL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Malarstwo 2023-2024</a:t>
            </a:r>
            <a:r>
              <a:rPr lang="pl-PL" dirty="0">
                <a:solidFill>
                  <a:srgbClr val="FF0000"/>
                </a:solidFill>
              </a:rPr>
              <a:t>; </a:t>
            </a:r>
          </a:p>
          <a:p>
            <a:r>
              <a:rPr lang="pl-PL" dirty="0">
                <a:solidFill>
                  <a:srgbClr val="FF0000"/>
                </a:solidFill>
              </a:rPr>
              <a:t>Zdjęcie wykonane podczas Sesji Rady Gminy Jabłonny https://www.jablonna.pl/pliki/Wie%C5%9Bci/Zdj%C4%99cie%20Miesi%C4%85ca/Wiesci%20Jablonna_kwiecien%202025.pdf</a:t>
            </a:r>
          </a:p>
          <a:p>
            <a:r>
              <a:rPr lang="pl-PL" dirty="0">
                <a:solidFill>
                  <a:srgbClr val="FF0000"/>
                </a:solidFill>
              </a:rPr>
              <a:t>Muzyka i śpiew nagrana podczas uroczystości udostępniona jest za zgodą wykonawców.</a:t>
            </a:r>
          </a:p>
        </p:txBody>
      </p:sp>
    </p:spTree>
    <p:extLst>
      <p:ext uri="{BB962C8B-B14F-4D97-AF65-F5344CB8AC3E}">
        <p14:creationId xmlns:p14="http://schemas.microsoft.com/office/powerpoint/2010/main" val="69231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Faseta">
  <a:themeElements>
    <a:clrScheme name="Pomarańczowoczerwon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173</TotalTime>
  <Words>417</Words>
  <Application>Microsoft Office PowerPoint</Application>
  <PresentationFormat>Panoramiczny</PresentationFormat>
  <Paragraphs>20</Paragraphs>
  <Slides>16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Faseta</vt:lpstr>
      <vt:lpstr>Odpust parafii Świętego Andrzeja Boboli w Rajszewie w dniu 18.05.2025 r. </vt:lpstr>
      <vt:lpstr>Uroczyste wejście.</vt:lpstr>
      <vt:lpstr>Prezentacja programu PowerPoint</vt:lpstr>
      <vt:lpstr>Prezentacja programu PowerPoint</vt:lpstr>
      <vt:lpstr>Czytanie  Słowa Bożego</vt:lpstr>
      <vt:lpstr>Prezentacja programu PowerPoint</vt:lpstr>
      <vt:lpstr>Prezentacja programu PowerPoint</vt:lpstr>
      <vt:lpstr>Na ręce ks. Proboszcza Marka Zdanowicza przedstawiciele władz gminy przekazali medal i tytuł Honorowego Obywatela Gminy Jabłonny nadanego śp. Ks. kanonikowi Stanisławowi Kani.</vt:lpstr>
      <vt:lpstr>Prezentacja programu PowerPoint</vt:lpstr>
      <vt:lpstr>Litania do Świętego Andrzeja Boboli</vt:lpstr>
      <vt:lpstr>Uroczysta procesja (kliknij w zdjęcie)</vt:lpstr>
      <vt:lpstr>Prezentacja programu PowerPoint</vt:lpstr>
      <vt:lpstr> 31 marca 2025 r. uchwałą z XI/112/25 sesji Rady Gminy Jabłonna  Śp. ks. kanonik Stanisław Kania został wyróżniony tytułem  Honorowy Obywatel Gminy Jabłonna.</vt:lpstr>
      <vt:lpstr>18 maja to dzień w którym śp. ks. kanonik Stanisław Kania obchodziłby swoją 34 rocznicę święceń kapłańskich.   Z wdzięczności za posługę i pracę kapłańską wierni uhonorowali jego pamięć.</vt:lpstr>
      <vt:lpstr>Modlitwa o jedność w Kościele  Święty Andrzeju Bobolo, nasz wielki Patronie! Jako wierny towarzysz Jezusa byłeś przejęty Jego pragnie­niem: „aby wszyscy stanowili jedno, jak Ty, Ojcze, we Mnie, a Ja w Tobie, aby i oni stanowili w Nas jedno”. Sprawie upragnionej jedności oddałeś całe swe życie dopełnione męczeńską śmiercią, ofiarą braku jedno­ści w Kościele i świecie. Dzieje Twego kultu poświad­czają, że ofiara służy pojednaniu. Dlatego prosimy Cię: oręduj za nami u Boga, żeby nam nie zabrakło cierpliwości i miłości w drodze ku jedności z Ojcem i Synem w Duchu Świętym teraz i na wieki wieków. Amen. </vt:lpstr>
      <vt:lpstr>Źródła: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Agnieszka Liśkiewicz</dc:creator>
  <cp:lastModifiedBy>Agnieszka Liśkiewicz</cp:lastModifiedBy>
  <cp:revision>5</cp:revision>
  <dcterms:created xsi:type="dcterms:W3CDTF">2025-05-18T14:38:29Z</dcterms:created>
  <dcterms:modified xsi:type="dcterms:W3CDTF">2025-05-18T17:32:02Z</dcterms:modified>
</cp:coreProperties>
</file>